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259" r:id="rId2"/>
    <p:sldId id="261" r:id="rId3"/>
    <p:sldId id="263" r:id="rId4"/>
    <p:sldId id="266" r:id="rId5"/>
    <p:sldId id="264" r:id="rId6"/>
    <p:sldId id="265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EE25E-0A26-40E1-859B-81E91D7F2208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73C3F-41E4-4EEC-A275-7B5CFF7B7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4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3C3F-41E4-4EEC-A275-7B5CFF7B7C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7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FA90E51-6862-4BE6-88B1-13742BB4B41D}" type="datetimeFigureOut">
              <a:rPr lang="en-US" smtClean="0"/>
              <a:t>7/24/2019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doctor.or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doctor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Surviving Chemistry </a:t>
            </a:r>
            <a:r>
              <a:rPr lang="en-US" dirty="0" smtClean="0"/>
              <a:t>7 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Required to check </a:t>
            </a:r>
            <a:r>
              <a:rPr lang="en-US" dirty="0" smtClean="0">
                <a:hlinkClick r:id="rId2"/>
              </a:rPr>
              <a:t>www.chemdoctor.org</a:t>
            </a:r>
            <a:r>
              <a:rPr lang="en-US" dirty="0" smtClean="0"/>
              <a:t> everyday. Click: Chemistry 8 (2019-2020</a:t>
            </a:r>
            <a:r>
              <a:rPr lang="en-US" dirty="0" smtClean="0"/>
              <a:t>) or Chemistry 7 (2019-2020).</a:t>
            </a:r>
            <a:endParaRPr lang="en-US" dirty="0" smtClean="0"/>
          </a:p>
          <a:p>
            <a:r>
              <a:rPr lang="en-US" dirty="0" smtClean="0"/>
              <a:t>Watch </a:t>
            </a:r>
            <a:r>
              <a:rPr lang="en-US" dirty="0" err="1" smtClean="0"/>
              <a:t>ChemDoctor</a:t>
            </a:r>
            <a:r>
              <a:rPr lang="en-US" dirty="0" smtClean="0"/>
              <a:t> Videos when assigned</a:t>
            </a:r>
          </a:p>
          <a:p>
            <a:r>
              <a:rPr lang="en-US" dirty="0" smtClean="0"/>
              <a:t>Read the packets and work ALL the sample problems</a:t>
            </a:r>
            <a:endParaRPr lang="en-US" dirty="0"/>
          </a:p>
          <a:p>
            <a:r>
              <a:rPr lang="en-US" dirty="0" smtClean="0"/>
              <a:t>Do the follow-up after white boarding</a:t>
            </a:r>
            <a:endParaRPr lang="en-US" dirty="0"/>
          </a:p>
          <a:p>
            <a:r>
              <a:rPr lang="en-US" dirty="0"/>
              <a:t>Recopy notes, review </a:t>
            </a:r>
            <a:r>
              <a:rPr lang="en-US" dirty="0" smtClean="0"/>
              <a:t>the packets</a:t>
            </a:r>
            <a:r>
              <a:rPr lang="en-US" dirty="0"/>
              <a:t>, practice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 smtClean="0"/>
              <a:t>Understand the Labs</a:t>
            </a:r>
          </a:p>
          <a:p>
            <a:r>
              <a:rPr lang="en-US" dirty="0" smtClean="0"/>
              <a:t>Use the student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0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Surviving Chemistry </a:t>
            </a:r>
            <a:r>
              <a:rPr lang="en-US" dirty="0" smtClean="0"/>
              <a:t>7and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n-US" dirty="0" smtClean="0"/>
              <a:t>Grading Policy</a:t>
            </a:r>
          </a:p>
          <a:p>
            <a:r>
              <a:rPr lang="en-US" dirty="0" smtClean="0"/>
              <a:t>Exams, Practical Exams, Final Graded Lab 20%</a:t>
            </a:r>
          </a:p>
          <a:p>
            <a:r>
              <a:rPr lang="en-US" dirty="0" smtClean="0"/>
              <a:t>Quizzes, Graded Labs 80%</a:t>
            </a:r>
          </a:p>
          <a:p>
            <a:r>
              <a:rPr lang="en-US" dirty="0" smtClean="0"/>
              <a:t>Exams: Five day warning—usually more</a:t>
            </a:r>
          </a:p>
          <a:p>
            <a:r>
              <a:rPr lang="en-US" dirty="0" smtClean="0"/>
              <a:t>Quizzes and graded labs can be unannounced</a:t>
            </a:r>
          </a:p>
          <a:p>
            <a:r>
              <a:rPr lang="en-US" dirty="0" smtClean="0"/>
              <a:t>Subjective grade </a:t>
            </a:r>
            <a:r>
              <a:rPr lang="en-US" dirty="0" smtClean="0"/>
              <a:t>as part of each trimester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box </a:t>
            </a:r>
            <a:r>
              <a:rPr lang="en-US" dirty="0"/>
              <a:t>(dry-erase) </a:t>
            </a:r>
            <a:r>
              <a:rPr lang="en-US" dirty="0" smtClean="0"/>
              <a:t>markers</a:t>
            </a:r>
            <a:endParaRPr lang="en-US" dirty="0"/>
          </a:p>
          <a:p>
            <a:r>
              <a:rPr lang="en-US" dirty="0" smtClean="0"/>
              <a:t>1 </a:t>
            </a:r>
            <a:r>
              <a:rPr lang="en-US" dirty="0"/>
              <a:t>whiteboard </a:t>
            </a:r>
            <a:r>
              <a:rPr lang="en-US" dirty="0" smtClean="0"/>
              <a:t>eraser</a:t>
            </a:r>
            <a:endParaRPr lang="en-US" dirty="0"/>
          </a:p>
          <a:p>
            <a:r>
              <a:rPr lang="en-US" dirty="0" smtClean="0"/>
              <a:t>One </a:t>
            </a:r>
            <a:r>
              <a:rPr lang="en-US" dirty="0"/>
              <a:t>section in your 3-ring binder dedicated to chemistry </a:t>
            </a:r>
            <a:r>
              <a:rPr lang="en-US" dirty="0" smtClean="0"/>
              <a:t>or a single dedicated notebook</a:t>
            </a:r>
            <a:endParaRPr lang="en-US" dirty="0"/>
          </a:p>
          <a:p>
            <a:r>
              <a:rPr lang="en-US" dirty="0" smtClean="0"/>
              <a:t>1 pair safety glasses-get cool ones</a:t>
            </a:r>
            <a:endParaRPr lang="en-US" dirty="0"/>
          </a:p>
          <a:p>
            <a:r>
              <a:rPr lang="en-US" dirty="0" smtClean="0"/>
              <a:t>TI calculator—not allowed to use the </a:t>
            </a:r>
            <a:r>
              <a:rPr lang="en-US" dirty="0" err="1" smtClean="0"/>
              <a:t>Ti</a:t>
            </a:r>
            <a:r>
              <a:rPr lang="en-US" dirty="0" smtClean="0"/>
              <a:t> Inspire</a:t>
            </a:r>
            <a:endParaRPr lang="en-US" dirty="0"/>
          </a:p>
          <a:p>
            <a:r>
              <a:rPr lang="en-US" dirty="0" smtClean="0"/>
              <a:t>Pen</a:t>
            </a:r>
            <a:r>
              <a:rPr lang="en-US" dirty="0"/>
              <a:t>, pencil, </a:t>
            </a:r>
            <a:r>
              <a:rPr lang="en-US" dirty="0" smtClean="0"/>
              <a:t>eraser</a:t>
            </a:r>
            <a:endParaRPr lang="en-US" dirty="0"/>
          </a:p>
          <a:p>
            <a:r>
              <a:rPr lang="en-US" dirty="0"/>
              <a:t>B</a:t>
            </a:r>
            <a:r>
              <a:rPr lang="en-US" dirty="0" smtClean="0"/>
              <a:t>aggy T-shirt that can be worn over nice clothes for lab.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Calculator Option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3550" y="1499033"/>
            <a:ext cx="5410200" cy="5219700"/>
          </a:xfrm>
        </p:spPr>
      </p:pic>
    </p:spTree>
    <p:extLst>
      <p:ext uri="{BB962C8B-B14F-4D97-AF65-F5344CB8AC3E}">
        <p14:creationId xmlns:p14="http://schemas.microsoft.com/office/powerpoint/2010/main" val="331921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Surviving Chemistry 7and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the Room: Sit quietly and complete CJ and Bell Work in notebook or complete any directions given.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Do not handle or touch any lab gear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Fire Drills</a:t>
            </a:r>
          </a:p>
          <a:p>
            <a:r>
              <a:rPr lang="en-US" dirty="0" smtClean="0"/>
              <a:t>Lock Down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Tutoring Hours</a:t>
            </a:r>
          </a:p>
          <a:p>
            <a:pPr lvl="1"/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Monday; 3:40 p.m.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Instructional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www.chemdoctor.org</a:t>
            </a:r>
            <a:r>
              <a:rPr lang="en-US" dirty="0" smtClean="0"/>
              <a:t> (Chemistry 7 (2019-2020)) or (Chemistry 8 (2019-2020))</a:t>
            </a:r>
          </a:p>
          <a:p>
            <a:endParaRPr lang="en-US" dirty="0" smtClean="0"/>
          </a:p>
          <a:p>
            <a:r>
              <a:rPr lang="en-US" dirty="0" smtClean="0"/>
              <a:t>Teacher notes, concept packets, white boards, etc. found at website under </a:t>
            </a:r>
            <a:r>
              <a:rPr lang="en-US" u="sng" dirty="0" smtClean="0"/>
              <a:t>Chemistry 8 (</a:t>
            </a:r>
            <a:r>
              <a:rPr lang="en-US" u="sng" dirty="0" smtClean="0"/>
              <a:t>2019-2020)</a:t>
            </a:r>
            <a:r>
              <a:rPr lang="en-US" dirty="0" smtClean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750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Reasons for Low Grades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Disorganization</a:t>
            </a:r>
          </a:p>
          <a:p>
            <a:r>
              <a:rPr lang="en-US" sz="3600" dirty="0" smtClean="0"/>
              <a:t>Failure to complete video work prior to lessons or labs</a:t>
            </a:r>
          </a:p>
          <a:p>
            <a:r>
              <a:rPr lang="en-US" sz="3600" dirty="0" smtClean="0"/>
              <a:t>Cheating the white boards</a:t>
            </a:r>
          </a:p>
          <a:p>
            <a:r>
              <a:rPr lang="en-US" sz="3600" dirty="0" smtClean="0"/>
              <a:t>No follow-up on the white boards</a:t>
            </a:r>
          </a:p>
          <a:p>
            <a:r>
              <a:rPr lang="en-US" sz="3600" dirty="0" smtClean="0"/>
              <a:t>Taking good notes in lessons and in labs</a:t>
            </a:r>
          </a:p>
          <a:p>
            <a:r>
              <a:rPr lang="en-US" sz="3600" dirty="0" smtClean="0"/>
              <a:t>Mastering lab </a:t>
            </a:r>
            <a:r>
              <a:rPr lang="en-US" sz="3600" dirty="0"/>
              <a:t>t</a:t>
            </a:r>
            <a:r>
              <a:rPr lang="en-US" sz="3600" dirty="0" smtClean="0"/>
              <a:t>echniques</a:t>
            </a:r>
          </a:p>
          <a:p>
            <a:r>
              <a:rPr lang="en-US" sz="3600" dirty="0" smtClean="0"/>
              <a:t>Studying at the last minute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4967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2982</TotalTime>
  <Words>283</Words>
  <Application>Microsoft Office PowerPoint</Application>
  <PresentationFormat>On-screen Show (4:3)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Adjacency</vt:lpstr>
      <vt:lpstr>Surviving Chemistry 7 and 8</vt:lpstr>
      <vt:lpstr>Surviving Chemistry 7and 8</vt:lpstr>
      <vt:lpstr>Supply List</vt:lpstr>
      <vt:lpstr>Calculator Option</vt:lpstr>
      <vt:lpstr>Surviving Chemistry 7and 8</vt:lpstr>
      <vt:lpstr>Instructional Materials</vt:lpstr>
      <vt:lpstr>Reasons for Low Grades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Peter Delannoy</cp:lastModifiedBy>
  <cp:revision>49</cp:revision>
  <dcterms:created xsi:type="dcterms:W3CDTF">2012-08-06T19:42:46Z</dcterms:created>
  <dcterms:modified xsi:type="dcterms:W3CDTF">2019-07-24T21:28:18Z</dcterms:modified>
</cp:coreProperties>
</file>