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</p:sldIdLst>
  <p:sldSz cx="12192000" cy="6858000"/>
  <p:notesSz cx="7096125" cy="93821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CE9D8-0F9A-44BE-AC52-9B27D11FD3C7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44577-D34D-4D4B-A9D7-5158A278F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007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CE9D8-0F9A-44BE-AC52-9B27D11FD3C7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44577-D34D-4D4B-A9D7-5158A278F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358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CE9D8-0F9A-44BE-AC52-9B27D11FD3C7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44577-D34D-4D4B-A9D7-5158A278F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568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CE9D8-0F9A-44BE-AC52-9B27D11FD3C7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44577-D34D-4D4B-A9D7-5158A278F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417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CE9D8-0F9A-44BE-AC52-9B27D11FD3C7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44577-D34D-4D4B-A9D7-5158A278F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719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CE9D8-0F9A-44BE-AC52-9B27D11FD3C7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44577-D34D-4D4B-A9D7-5158A278F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111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CE9D8-0F9A-44BE-AC52-9B27D11FD3C7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44577-D34D-4D4B-A9D7-5158A278F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852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CE9D8-0F9A-44BE-AC52-9B27D11FD3C7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44577-D34D-4D4B-A9D7-5158A278F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697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CE9D8-0F9A-44BE-AC52-9B27D11FD3C7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44577-D34D-4D4B-A9D7-5158A278F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80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CE9D8-0F9A-44BE-AC52-9B27D11FD3C7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44577-D34D-4D4B-A9D7-5158A278F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644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CE9D8-0F9A-44BE-AC52-9B27D11FD3C7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44577-D34D-4D4B-A9D7-5158A278F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627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CE9D8-0F9A-44BE-AC52-9B27D11FD3C7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B44577-D34D-4D4B-A9D7-5158A278F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705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57895" y="14262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 smtClean="0"/>
              <a:t>Organic Chemistry</a:t>
            </a:r>
            <a:endParaRPr lang="en-US" sz="5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468192"/>
            <a:ext cx="10515600" cy="4708771"/>
          </a:xfrm>
        </p:spPr>
        <p:txBody>
          <a:bodyPr/>
          <a:lstStyle/>
          <a:p>
            <a:r>
              <a:rPr lang="en-US" dirty="0" smtClean="0"/>
              <a:t>The study of compounds that contain carbon.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Penicillin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1683" y="2884867"/>
            <a:ext cx="4649273" cy="2420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12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Structure Determines Reactivity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Lewis Formulas</a:t>
            </a:r>
          </a:p>
          <a:p>
            <a:r>
              <a:rPr lang="en-US" dirty="0" smtClean="0"/>
              <a:t>Placement of partial charges</a:t>
            </a:r>
          </a:p>
          <a:p>
            <a:r>
              <a:rPr lang="en-US" dirty="0" smtClean="0"/>
              <a:t>3-D shape (geometry)</a:t>
            </a:r>
          </a:p>
          <a:p>
            <a:r>
              <a:rPr lang="en-US" dirty="0" smtClean="0"/>
              <a:t>Acid/Base chemistry</a:t>
            </a:r>
          </a:p>
          <a:p>
            <a:r>
              <a:rPr lang="en-US" dirty="0" smtClean="0"/>
              <a:t>Mechanism (step-by-step depiction of reaction)</a:t>
            </a:r>
          </a:p>
          <a:p>
            <a:r>
              <a:rPr lang="en-US" dirty="0" smtClean="0"/>
              <a:t>Kinetics (rate limiting transition state)</a:t>
            </a:r>
          </a:p>
          <a:p>
            <a:r>
              <a:rPr lang="en-US" dirty="0" smtClean="0"/>
              <a:t>Thermodynamics (</a:t>
            </a:r>
            <a:r>
              <a:rPr lang="en-US" dirty="0" smtClean="0">
                <a:latin typeface="Symbol" panose="05050102010706020507" pitchFamily="18" charset="2"/>
              </a:rPr>
              <a:t>DH, D</a:t>
            </a:r>
            <a:r>
              <a:rPr lang="en-US" dirty="0" smtClean="0"/>
              <a:t>S</a:t>
            </a:r>
            <a:r>
              <a:rPr lang="en-US" dirty="0" smtClean="0">
                <a:latin typeface="Symbol" panose="05050102010706020507" pitchFamily="18" charset="2"/>
              </a:rPr>
              <a:t> , D</a:t>
            </a:r>
            <a:r>
              <a:rPr lang="en-US" dirty="0" smtClean="0"/>
              <a:t>G)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66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90883"/>
            <a:ext cx="10515600" cy="1325563"/>
          </a:xfrm>
        </p:spPr>
        <p:txBody>
          <a:bodyPr/>
          <a:lstStyle/>
          <a:p>
            <a:pPr algn="ctr"/>
            <a:r>
              <a:rPr lang="en-US" dirty="0" smtClean="0"/>
              <a:t>The Things You Need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Textbook: Organic Chemistry; As A Second Language by David Klein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559" y="2559341"/>
            <a:ext cx="3152775" cy="47529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319" y="2975020"/>
            <a:ext cx="2967374" cy="388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92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Supplies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Dedicated Notebook Lecture Notes</a:t>
            </a:r>
          </a:p>
          <a:p>
            <a:r>
              <a:rPr lang="en-US" dirty="0" smtClean="0"/>
              <a:t>Dedicated Lab Notebook</a:t>
            </a:r>
          </a:p>
          <a:p>
            <a:r>
              <a:rPr lang="en-US" dirty="0" smtClean="0"/>
              <a:t>Textbook</a:t>
            </a:r>
          </a:p>
          <a:p>
            <a:r>
              <a:rPr lang="en-US" dirty="0" smtClean="0"/>
              <a:t>Model Kit</a:t>
            </a:r>
          </a:p>
          <a:p>
            <a:r>
              <a:rPr lang="en-US" dirty="0" smtClean="0"/>
              <a:t>Safety Glasses</a:t>
            </a:r>
          </a:p>
          <a:p>
            <a:r>
              <a:rPr lang="en-US" dirty="0" smtClean="0"/>
              <a:t>White Board Markers</a:t>
            </a:r>
          </a:p>
          <a:p>
            <a:r>
              <a:rPr lang="en-US" dirty="0" smtClean="0"/>
              <a:t>Scientific Calculator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27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Assessments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Tests</a:t>
            </a:r>
          </a:p>
          <a:p>
            <a:r>
              <a:rPr lang="en-US" dirty="0" smtClean="0"/>
              <a:t>Quizzes</a:t>
            </a:r>
          </a:p>
          <a:p>
            <a:r>
              <a:rPr lang="en-US" dirty="0" smtClean="0"/>
              <a:t>Graded Labs</a:t>
            </a:r>
          </a:p>
          <a:p>
            <a:r>
              <a:rPr lang="en-US" dirty="0" smtClean="0"/>
              <a:t>Notebook Checks</a:t>
            </a:r>
          </a:p>
          <a:p>
            <a:r>
              <a:rPr lang="en-US" dirty="0" smtClean="0"/>
              <a:t>Subjective Evaluation</a:t>
            </a:r>
          </a:p>
        </p:txBody>
      </p:sp>
    </p:spTree>
    <p:extLst>
      <p:ext uri="{BB962C8B-B14F-4D97-AF65-F5344CB8AC3E}">
        <p14:creationId xmlns:p14="http://schemas.microsoft.com/office/powerpoint/2010/main" val="209518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928</TotalTime>
  <Words>91</Words>
  <Application>Microsoft Office PowerPoint</Application>
  <PresentationFormat>Widescreen</PresentationFormat>
  <Paragraphs>28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Symbol</vt:lpstr>
      <vt:lpstr>Office Theme</vt:lpstr>
      <vt:lpstr>Organic Chemistry</vt:lpstr>
      <vt:lpstr>Structure Determines Reactivity</vt:lpstr>
      <vt:lpstr>The Things You Need</vt:lpstr>
      <vt:lpstr>Supplies</vt:lpstr>
      <vt:lpstr>Assessments</vt:lpstr>
    </vt:vector>
  </TitlesOfParts>
  <Company>BASIS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Organic Chemistry</dc:title>
  <dc:creator>Peter Delannoy</dc:creator>
  <cp:lastModifiedBy>Peter Delannoy</cp:lastModifiedBy>
  <cp:revision>12</cp:revision>
  <cp:lastPrinted>2016-08-03T17:31:43Z</cp:lastPrinted>
  <dcterms:created xsi:type="dcterms:W3CDTF">2016-08-01T22:25:45Z</dcterms:created>
  <dcterms:modified xsi:type="dcterms:W3CDTF">2017-07-26T20:30:10Z</dcterms:modified>
</cp:coreProperties>
</file>