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"/>
  </p:notesMasterIdLst>
  <p:sldIdLst>
    <p:sldId id="259" r:id="rId2"/>
    <p:sldId id="261" r:id="rId3"/>
    <p:sldId id="263" r:id="rId4"/>
    <p:sldId id="264" r:id="rId5"/>
    <p:sldId id="26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9EE25E-0A26-40E1-859B-81E91D7F2208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73C3F-41E4-4EEC-A275-7B5CFF7B7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49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73C3F-41E4-4EEC-A275-7B5CFF7B7C4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74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90E51-6862-4BE6-88B1-13742BB4B41D}" type="datetimeFigureOut">
              <a:rPr lang="en-US" smtClean="0"/>
              <a:t>7/25/2017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BB2F4DC-8C6E-4CE0-AF9F-FC5684D3452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FA90E51-6862-4BE6-88B1-13742BB4B41D}" type="datetimeFigureOut">
              <a:rPr lang="en-US" smtClean="0"/>
              <a:t>7/25/2017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hemdoctor.org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Surviving Chemistry </a:t>
            </a:r>
            <a:r>
              <a:rPr lang="en-US" dirty="0" smtClean="0"/>
              <a:t>7 and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heck </a:t>
            </a:r>
            <a:r>
              <a:rPr lang="en-US" dirty="0" smtClean="0">
                <a:hlinkClick r:id="rId2"/>
              </a:rPr>
              <a:t>www.chemdoctor.org</a:t>
            </a:r>
            <a:r>
              <a:rPr lang="en-US" dirty="0" smtClean="0"/>
              <a:t> everyday. Click: </a:t>
            </a:r>
            <a:r>
              <a:rPr lang="en-US" dirty="0" err="1" smtClean="0"/>
              <a:t>Chem</a:t>
            </a:r>
            <a:r>
              <a:rPr lang="en-US" dirty="0" smtClean="0"/>
              <a:t> 7 Documents</a:t>
            </a:r>
            <a:endParaRPr lang="en-US" dirty="0" smtClean="0"/>
          </a:p>
          <a:p>
            <a:r>
              <a:rPr lang="en-US" dirty="0" smtClean="0"/>
              <a:t>Watch </a:t>
            </a:r>
            <a:r>
              <a:rPr lang="en-US" dirty="0" err="1" smtClean="0"/>
              <a:t>ChemDoctor</a:t>
            </a:r>
            <a:r>
              <a:rPr lang="en-US" dirty="0" smtClean="0"/>
              <a:t> Videos when assigned</a:t>
            </a:r>
            <a:endParaRPr lang="en-US" dirty="0" smtClean="0"/>
          </a:p>
          <a:p>
            <a:r>
              <a:rPr lang="en-US" dirty="0" smtClean="0"/>
              <a:t>Read the </a:t>
            </a:r>
            <a:r>
              <a:rPr lang="en-US" dirty="0" smtClean="0"/>
              <a:t>packets</a:t>
            </a:r>
            <a:r>
              <a:rPr lang="en-US" dirty="0" smtClean="0"/>
              <a:t> </a:t>
            </a:r>
            <a:r>
              <a:rPr lang="en-US" dirty="0" smtClean="0"/>
              <a:t>and work ALL the sample problems</a:t>
            </a:r>
            <a:endParaRPr lang="en-US" dirty="0"/>
          </a:p>
          <a:p>
            <a:r>
              <a:rPr lang="en-US" dirty="0" smtClean="0"/>
              <a:t>Do the Homework when assigned</a:t>
            </a:r>
            <a:endParaRPr lang="en-US" dirty="0"/>
          </a:p>
          <a:p>
            <a:r>
              <a:rPr lang="en-US" dirty="0"/>
              <a:t>Recopy notes, review your packets, practice </a:t>
            </a:r>
            <a:r>
              <a:rPr lang="en-US" dirty="0" smtClean="0"/>
              <a:t>problems</a:t>
            </a:r>
            <a:endParaRPr lang="en-US" dirty="0"/>
          </a:p>
          <a:p>
            <a:r>
              <a:rPr lang="en-US" dirty="0"/>
              <a:t>Labs are graded </a:t>
            </a:r>
            <a:r>
              <a:rPr lang="en-US" dirty="0" smtClean="0"/>
              <a:t>same</a:t>
            </a:r>
            <a:r>
              <a:rPr lang="en-US" dirty="0" smtClean="0"/>
              <a:t> </a:t>
            </a:r>
            <a:r>
              <a:rPr lang="en-US" dirty="0" smtClean="0"/>
              <a:t>tests</a:t>
            </a:r>
          </a:p>
          <a:p>
            <a:r>
              <a:rPr lang="en-US" dirty="0" smtClean="0"/>
              <a:t>Use the student hours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40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Surviving Chemistry </a:t>
            </a:r>
            <a:r>
              <a:rPr lang="en-US" dirty="0" smtClean="0"/>
              <a:t>7and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ctr">
              <a:buNone/>
            </a:pPr>
            <a:r>
              <a:rPr lang="en-US" dirty="0" smtClean="0"/>
              <a:t>Grading Policy</a:t>
            </a:r>
          </a:p>
          <a:p>
            <a:r>
              <a:rPr lang="en-US" dirty="0" smtClean="0"/>
              <a:t>Tests, Quizzes, Graded Labs are weighted the same at 100%</a:t>
            </a:r>
          </a:p>
          <a:p>
            <a:r>
              <a:rPr lang="en-US" dirty="0" smtClean="0"/>
              <a:t>Tests: Five day warning</a:t>
            </a:r>
          </a:p>
          <a:p>
            <a:r>
              <a:rPr lang="en-US" dirty="0" smtClean="0"/>
              <a:t>Quizzes can be unannounced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56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Supply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 box </a:t>
            </a:r>
            <a:r>
              <a:rPr lang="en-US" dirty="0"/>
              <a:t>(dry-erase) </a:t>
            </a:r>
            <a:r>
              <a:rPr lang="en-US" dirty="0" smtClean="0"/>
              <a:t>markers</a:t>
            </a:r>
            <a:endParaRPr lang="en-US" dirty="0"/>
          </a:p>
          <a:p>
            <a:r>
              <a:rPr lang="en-US" dirty="0" smtClean="0"/>
              <a:t>1 </a:t>
            </a:r>
            <a:r>
              <a:rPr lang="en-US" dirty="0"/>
              <a:t>whiteboard </a:t>
            </a:r>
            <a:r>
              <a:rPr lang="en-US" dirty="0" smtClean="0"/>
              <a:t>eraser</a:t>
            </a:r>
            <a:endParaRPr lang="en-US" dirty="0"/>
          </a:p>
          <a:p>
            <a:r>
              <a:rPr lang="en-US" dirty="0" smtClean="0"/>
              <a:t>One </a:t>
            </a:r>
            <a:r>
              <a:rPr lang="en-US" dirty="0"/>
              <a:t>section in your 3-ring binder dedicated to chemistry </a:t>
            </a:r>
            <a:r>
              <a:rPr lang="en-US" dirty="0" smtClean="0"/>
              <a:t>or a single dedicated notebook</a:t>
            </a:r>
            <a:endParaRPr lang="en-US" dirty="0"/>
          </a:p>
          <a:p>
            <a:r>
              <a:rPr lang="en-US" dirty="0" smtClean="0"/>
              <a:t>1 </a:t>
            </a:r>
            <a:r>
              <a:rPr lang="en-US" dirty="0"/>
              <a:t>pair of safety goggles or </a:t>
            </a:r>
            <a:r>
              <a:rPr lang="en-US" dirty="0" smtClean="0"/>
              <a:t>glasses-get cool ones</a:t>
            </a:r>
            <a:endParaRPr lang="en-US" dirty="0"/>
          </a:p>
          <a:p>
            <a:r>
              <a:rPr lang="en-US" dirty="0" smtClean="0"/>
              <a:t>TI calculator</a:t>
            </a:r>
            <a:endParaRPr lang="en-US" dirty="0"/>
          </a:p>
          <a:p>
            <a:r>
              <a:rPr lang="en-US" dirty="0"/>
              <a:t>6. Pen, pencil, </a:t>
            </a:r>
            <a:r>
              <a:rPr lang="en-US" dirty="0" smtClean="0"/>
              <a:t>eraser</a:t>
            </a:r>
            <a:endParaRPr lang="en-US" dirty="0"/>
          </a:p>
          <a:p>
            <a:r>
              <a:rPr lang="en-US" dirty="0"/>
              <a:t>7. One </a:t>
            </a:r>
            <a:r>
              <a:rPr lang="en-US" dirty="0" smtClean="0"/>
              <a:t>old, baggy T-shirt that can be worn over nice clothes for lab.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62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Surviving Chemistry </a:t>
            </a:r>
            <a:r>
              <a:rPr lang="en-US" dirty="0" smtClean="0"/>
              <a:t>7and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Entering the Room: Sit quietly and complete Bell Work in notebook or complete directions given</a:t>
            </a:r>
            <a:r>
              <a:rPr lang="en-US" dirty="0" smtClean="0"/>
              <a:t>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Do not handle or touch any lab gear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Fire Drills</a:t>
            </a:r>
          </a:p>
          <a:p>
            <a:r>
              <a:rPr lang="en-US" dirty="0" smtClean="0"/>
              <a:t>Lock Down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Tutoring Hours</a:t>
            </a:r>
          </a:p>
          <a:p>
            <a:pPr lvl="1"/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 grade Tue 3:50 pm</a:t>
            </a:r>
            <a:endParaRPr lang="en-US" dirty="0"/>
          </a:p>
          <a:p>
            <a:pPr lvl="1"/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 grade Ms. Raj on </a:t>
            </a:r>
            <a:r>
              <a:rPr lang="en-US" dirty="0" err="1" smtClean="0"/>
              <a:t>Thur</a:t>
            </a:r>
            <a:r>
              <a:rPr lang="en-US" dirty="0" smtClean="0"/>
              <a:t> 3:00-4:15 pm  in Rm 125</a:t>
            </a:r>
          </a:p>
          <a:p>
            <a:pPr lvl="1"/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 grade </a:t>
            </a:r>
            <a:r>
              <a:rPr lang="en-US" dirty="0" smtClean="0"/>
              <a:t>Ms. McNeal on Mon. 2:50-3:40 pm in Rm 129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1114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Instructional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www.chemdoctor.org</a:t>
            </a:r>
            <a:endParaRPr lang="en-US" dirty="0" smtClean="0"/>
          </a:p>
          <a:p>
            <a:r>
              <a:rPr lang="en-US" dirty="0" err="1" smtClean="0"/>
              <a:t>ChemDoctor</a:t>
            </a:r>
            <a:r>
              <a:rPr lang="en-US" dirty="0" smtClean="0"/>
              <a:t> Videos</a:t>
            </a:r>
            <a:endParaRPr lang="en-US" dirty="0" smtClean="0"/>
          </a:p>
          <a:p>
            <a:r>
              <a:rPr lang="en-US" dirty="0" smtClean="0"/>
              <a:t>Teacher </a:t>
            </a:r>
            <a:r>
              <a:rPr lang="en-US" dirty="0" smtClean="0"/>
              <a:t>notes, concept packets, white boards, etc. found at website under </a:t>
            </a:r>
            <a:r>
              <a:rPr lang="en-US" u="sng" dirty="0" err="1" smtClean="0"/>
              <a:t>Chem</a:t>
            </a:r>
            <a:r>
              <a:rPr lang="en-US" u="sng" dirty="0" smtClean="0"/>
              <a:t> 7 Documents</a:t>
            </a:r>
            <a:r>
              <a:rPr lang="en-US" dirty="0" smtClean="0"/>
              <a:t>.</a:t>
            </a:r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4750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2941</TotalTime>
  <Words>229</Words>
  <Application>Microsoft Office PowerPoint</Application>
  <PresentationFormat>On-screen Show (4:3)</PresentationFormat>
  <Paragraphs>38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Cambria</vt:lpstr>
      <vt:lpstr>Adjacency</vt:lpstr>
      <vt:lpstr>Surviving Chemistry 7 and 8</vt:lpstr>
      <vt:lpstr>Surviving Chemistry 7and 8</vt:lpstr>
      <vt:lpstr>Supply List</vt:lpstr>
      <vt:lpstr>Surviving Chemistry 7and 8</vt:lpstr>
      <vt:lpstr>Instructional Materials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Peter Delannoy</cp:lastModifiedBy>
  <cp:revision>35</cp:revision>
  <dcterms:created xsi:type="dcterms:W3CDTF">2012-08-06T19:42:46Z</dcterms:created>
  <dcterms:modified xsi:type="dcterms:W3CDTF">2017-07-25T22:16:25Z</dcterms:modified>
</cp:coreProperties>
</file>