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6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3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6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9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1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6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5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42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8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AFB34-03E7-44AE-A996-107BC7B834DE}" type="datetimeFigureOut">
              <a:rPr lang="en-US" smtClean="0"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29970-18B1-4DDA-8A7D-70C66D8EA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46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dirty="0" smtClean="0"/>
              <a:t>Catalase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(250kDa; Four 60kDa subunits)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52" y="1825625"/>
            <a:ext cx="4295496" cy="4351338"/>
          </a:xfrm>
        </p:spPr>
      </p:pic>
    </p:spTree>
    <p:extLst>
      <p:ext uri="{BB962C8B-B14F-4D97-AF65-F5344CB8AC3E}">
        <p14:creationId xmlns:p14="http://schemas.microsoft.com/office/powerpoint/2010/main" val="3033593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Structure and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Protects cell from oxidative damage by hydrogen peroxide,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Catalase is found in plants and animals</a:t>
            </a:r>
          </a:p>
          <a:p>
            <a:r>
              <a:rPr lang="en-US" dirty="0" smtClean="0"/>
              <a:t>Catalyzes: </a:t>
            </a:r>
          </a:p>
          <a:p>
            <a:pPr marL="0" indent="0">
              <a:buNone/>
            </a:pPr>
            <a:r>
              <a:rPr lang="en-US" dirty="0" smtClean="0"/>
              <a:t>		2H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          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  +  O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706585" y="3575957"/>
            <a:ext cx="4735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925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Porphyrin</a:t>
            </a:r>
            <a:r>
              <a:rPr lang="en-US" dirty="0" smtClean="0"/>
              <a:t> </a:t>
            </a:r>
            <a:r>
              <a:rPr lang="en-US" dirty="0" err="1" smtClean="0"/>
              <a:t>Heme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170" y="1825625"/>
            <a:ext cx="3879659" cy="4351338"/>
          </a:xfrm>
        </p:spPr>
      </p:pic>
    </p:spTree>
    <p:extLst>
      <p:ext uri="{BB962C8B-B14F-4D97-AF65-F5344CB8AC3E}">
        <p14:creationId xmlns:p14="http://schemas.microsoft.com/office/powerpoint/2010/main" val="1821827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99811"/>
            <a:ext cx="10515600" cy="1325563"/>
          </a:xfrm>
        </p:spPr>
        <p:txBody>
          <a:bodyPr/>
          <a:lstStyle/>
          <a:p>
            <a:pPr algn="ctr"/>
            <a:r>
              <a:rPr lang="en-US" smtClean="0"/>
              <a:t>Cellular Locations </a:t>
            </a:r>
            <a:r>
              <a:rPr lang="en-US" dirty="0" smtClean="0"/>
              <a:t>of Catalase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237514" y="2058194"/>
            <a:ext cx="5181600" cy="3693432"/>
          </a:xfrm>
        </p:spPr>
        <p:txBody>
          <a:bodyPr>
            <a:normAutofit/>
          </a:bodyPr>
          <a:lstStyle/>
          <a:p>
            <a:r>
              <a:rPr lang="en-US" dirty="0" smtClean="0"/>
              <a:t>Mitochondria</a:t>
            </a:r>
          </a:p>
          <a:p>
            <a:r>
              <a:rPr lang="en-US" dirty="0" smtClean="0"/>
              <a:t> Lysosome</a:t>
            </a:r>
          </a:p>
          <a:p>
            <a:r>
              <a:rPr lang="en-US" dirty="0" smtClean="0"/>
              <a:t>Peroxisome</a:t>
            </a:r>
          </a:p>
          <a:p>
            <a:r>
              <a:rPr lang="en-US" dirty="0"/>
              <a:t>E</a:t>
            </a:r>
            <a:r>
              <a:rPr lang="en-US" dirty="0" smtClean="0"/>
              <a:t>ndoplasmic reticulum</a:t>
            </a:r>
          </a:p>
          <a:p>
            <a:r>
              <a:rPr lang="en-US" dirty="0" smtClean="0"/>
              <a:t>Golgi Apparatus</a:t>
            </a:r>
          </a:p>
          <a:p>
            <a:r>
              <a:rPr lang="en-US" dirty="0" smtClean="0"/>
              <a:t>Cytosol</a:t>
            </a:r>
          </a:p>
          <a:p>
            <a:r>
              <a:rPr lang="en-US" dirty="0"/>
              <a:t>P</a:t>
            </a:r>
            <a:r>
              <a:rPr lang="en-US" dirty="0" smtClean="0"/>
              <a:t>lasma </a:t>
            </a:r>
            <a:r>
              <a:rPr lang="en-US" dirty="0"/>
              <a:t>M</a:t>
            </a:r>
            <a:r>
              <a:rPr lang="en-US" dirty="0" smtClean="0"/>
              <a:t>embrane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771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Catalase Capstone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Master Basic Protein Biochemistry</a:t>
            </a:r>
          </a:p>
          <a:p>
            <a:pPr lvl="1"/>
            <a:r>
              <a:rPr lang="en-US" dirty="0" smtClean="0"/>
              <a:t>Solutions and Buffers</a:t>
            </a:r>
          </a:p>
          <a:p>
            <a:pPr lvl="1"/>
            <a:r>
              <a:rPr lang="en-US" dirty="0" smtClean="0"/>
              <a:t>Accurate Pipetting</a:t>
            </a:r>
          </a:p>
          <a:p>
            <a:pPr lvl="1"/>
            <a:r>
              <a:rPr lang="en-US" dirty="0" smtClean="0"/>
              <a:t>Use of Spectrophotometers: UV-vis HP 8452A Research Grade Instrument</a:t>
            </a:r>
          </a:p>
          <a:p>
            <a:pPr lvl="1"/>
            <a:r>
              <a:rPr lang="en-US" dirty="0" smtClean="0"/>
              <a:t>Bradford Assays and Protein Determination</a:t>
            </a:r>
          </a:p>
          <a:p>
            <a:pPr lvl="1"/>
            <a:r>
              <a:rPr lang="en-US" dirty="0" smtClean="0"/>
              <a:t>Catalase Enzyme Assay: Colorimetric and A</a:t>
            </a:r>
            <a:r>
              <a:rPr lang="en-US" baseline="-25000" dirty="0" smtClean="0"/>
              <a:t>240</a:t>
            </a:r>
            <a:endParaRPr lang="en-US" dirty="0" smtClean="0"/>
          </a:p>
          <a:p>
            <a:pPr lvl="1"/>
            <a:r>
              <a:rPr lang="en-US" dirty="0" smtClean="0"/>
              <a:t>Cell Free Extract</a:t>
            </a:r>
          </a:p>
          <a:p>
            <a:pPr lvl="1"/>
            <a:r>
              <a:rPr lang="en-US" dirty="0" smtClean="0"/>
              <a:t>Application of Techniques: Determination of Catalase Activity in Five </a:t>
            </a:r>
            <a:r>
              <a:rPr lang="en-US" smtClean="0"/>
              <a:t>Tissue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22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Catalase 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Bench Marks: Pipetting, Bradford Assay, Colorimetric Enzyme Assays, Crude Cell Extracts, </a:t>
            </a:r>
            <a:r>
              <a:rPr lang="en-US" smtClean="0"/>
              <a:t>etc.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Cannot </a:t>
            </a:r>
            <a:r>
              <a:rPr lang="en-US" dirty="0" smtClean="0"/>
              <a:t>move ahead until passing benchmark. Cannot earn A without passing benchmark. Two grades; either A or B, that’s 100 or 85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Supplies: Dedicated Lab Notebook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Final grade in T2:</a:t>
            </a:r>
            <a:endParaRPr lang="en-US" dirty="0" smtClean="0"/>
          </a:p>
          <a:p>
            <a:pPr lvl="2"/>
            <a:r>
              <a:rPr lang="en-US" dirty="0" smtClean="0"/>
              <a:t>Benchmarks</a:t>
            </a:r>
          </a:p>
          <a:p>
            <a:pPr lvl="2"/>
            <a:r>
              <a:rPr lang="en-US" dirty="0" smtClean="0"/>
              <a:t>Subjective Evaluation</a:t>
            </a:r>
          </a:p>
          <a:p>
            <a:pPr lvl="2"/>
            <a:r>
              <a:rPr lang="en-US" dirty="0" smtClean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096550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150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Catalase (250kDa; Four 60kDa subunits)</vt:lpstr>
      <vt:lpstr>Structure and Function</vt:lpstr>
      <vt:lpstr>Porphyrin Heme</vt:lpstr>
      <vt:lpstr>Cellular Locations of Catalase</vt:lpstr>
      <vt:lpstr>Catalase Capstone Goals</vt:lpstr>
      <vt:lpstr>Catalase Grading</vt:lpstr>
    </vt:vector>
  </TitlesOfParts>
  <Company>BASIS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Catalase</dc:title>
  <dc:creator>Peter Delannoy</dc:creator>
  <cp:lastModifiedBy>Peter Delannoy</cp:lastModifiedBy>
  <cp:revision>11</cp:revision>
  <dcterms:created xsi:type="dcterms:W3CDTF">2015-08-04T16:17:18Z</dcterms:created>
  <dcterms:modified xsi:type="dcterms:W3CDTF">2017-07-27T19:31:59Z</dcterms:modified>
</cp:coreProperties>
</file>